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AAE0-6DD2-4B02-AB5E-F61C3D84BD4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22C1-1E02-401F-9220-D080C62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AAE0-6DD2-4B02-AB5E-F61C3D84BD4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22C1-1E02-401F-9220-D080C62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AAE0-6DD2-4B02-AB5E-F61C3D84BD4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22C1-1E02-401F-9220-D080C62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AAE0-6DD2-4B02-AB5E-F61C3D84BD4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22C1-1E02-401F-9220-D080C62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AAE0-6DD2-4B02-AB5E-F61C3D84BD4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22C1-1E02-401F-9220-D080C62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AAE0-6DD2-4B02-AB5E-F61C3D84BD4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22C1-1E02-401F-9220-D080C62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AAE0-6DD2-4B02-AB5E-F61C3D84BD4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22C1-1E02-401F-9220-D080C62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AAE0-6DD2-4B02-AB5E-F61C3D84BD4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22C1-1E02-401F-9220-D080C62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AAE0-6DD2-4B02-AB5E-F61C3D84BD4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22C1-1E02-401F-9220-D080C62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AAE0-6DD2-4B02-AB5E-F61C3D84BD4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22C1-1E02-401F-9220-D080C62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AAE0-6DD2-4B02-AB5E-F61C3D84BD4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22C1-1E02-401F-9220-D080C62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6AAE0-6DD2-4B02-AB5E-F61C3D84BD4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822C1-1E02-401F-9220-D080C62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Пальчиковая гимнастика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7486680" cy="2000264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Подготовила: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воспитатель </a:t>
            </a:r>
          </a:p>
          <a:p>
            <a:pPr algn="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Аннинский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/с ОРВ «Росток»</a:t>
            </a:r>
          </a:p>
          <a:p>
            <a:pPr algn="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Литвин О.В. 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Мелкая моторика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- </a:t>
            </a:r>
            <a:r>
              <a:rPr lang="ru-RU" b="1" dirty="0" smtClean="0"/>
              <a:t>совокупность </a:t>
            </a:r>
            <a:r>
              <a:rPr lang="ru-RU" b="1" dirty="0" smtClean="0"/>
              <a:t>скоординированных </a:t>
            </a:r>
            <a:r>
              <a:rPr lang="ru-RU" b="1" dirty="0" smtClean="0"/>
              <a:t>действий нервной</a:t>
            </a:r>
            <a:r>
              <a:rPr lang="ru-RU" b="1" dirty="0" smtClean="0"/>
              <a:t>, мышечной и костной систем, часто в сочетании со зрительной системой в выполнении мелких и точных движений кистями и пальцами рук и ног. К области мелкой моторики относится много разнообразных движений: от примитивных жестов, таких как захват объектов, до очень мелких движений, от которых, например, зависит почерк человека. Значение мелкой моторики очень велико! </a:t>
            </a:r>
            <a:r>
              <a:rPr lang="ru-RU" b="1" dirty="0" smtClean="0"/>
              <a:t> </a:t>
            </a:r>
            <a:r>
              <a:rPr lang="ru-RU" b="1" dirty="0" smtClean="0"/>
              <a:t>Мелкая моторика рук отвечает не только за речь, но и взаимодействует с такими высшими свойствами сознания, как внимание, мышление, координация в пространстве, воображение, наблюдательность, зрительная и двигательная память, речь. Уровень развития мелкой моторики – один из показателей интеллектуальной готовности ребенка к школьному обучению.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Коврик-тренажер для пальчиковой гимнастики своими руками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2020-04-20 12-53-20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507" r="1000"/>
          <a:stretch>
            <a:fillRect/>
          </a:stretch>
        </p:blipFill>
        <p:spPr>
          <a:xfrm>
            <a:off x="357158" y="1571612"/>
            <a:ext cx="8572560" cy="5129826"/>
          </a:xfrm>
        </p:spPr>
      </p:pic>
      <p:cxnSp>
        <p:nvCxnSpPr>
          <p:cNvPr id="14" name="Прямая соединительная линия 13"/>
          <p:cNvCxnSpPr/>
          <p:nvPr/>
        </p:nvCxnSpPr>
        <p:spPr>
          <a:xfrm rot="5400000">
            <a:off x="4071934" y="3714752"/>
            <a:ext cx="1428760" cy="128588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4071934" y="4572008"/>
            <a:ext cx="1428760" cy="50006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2428860" y="5000636"/>
            <a:ext cx="2214578" cy="18573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«</a:t>
            </a:r>
            <a:r>
              <a:rPr lang="ru-RU" b="1" dirty="0" smtClean="0">
                <a:solidFill>
                  <a:schemeClr val="accent2"/>
                </a:solidFill>
              </a:rPr>
              <a:t>Следы» для пальцев сделаны из приятного текстурного материала (кожа, фетр, </a:t>
            </a:r>
            <a:r>
              <a:rPr lang="ru-RU" b="1" dirty="0" err="1" smtClean="0">
                <a:solidFill>
                  <a:schemeClr val="accent2"/>
                </a:solidFill>
              </a:rPr>
              <a:t>фоамиран</a:t>
            </a:r>
            <a:r>
              <a:rPr lang="ru-RU" b="1" dirty="0" smtClean="0">
                <a:solidFill>
                  <a:schemeClr val="accent2"/>
                </a:solidFill>
              </a:rPr>
              <a:t>)</a:t>
            </a:r>
            <a:endParaRPr lang="ru-RU" b="1" dirty="0">
              <a:solidFill>
                <a:schemeClr val="accent2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4929190" y="2143116"/>
            <a:ext cx="1214446" cy="42862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6143636" y="1643050"/>
            <a:ext cx="1857388" cy="1214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Основа – плотный картон</a:t>
            </a:r>
            <a:endParaRPr lang="ru-RU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Элементы гимнастики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Правой рукой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гимнастика 1.jpg"/>
          <p:cNvPicPr>
            <a:picLocks noChangeAspect="1"/>
          </p:cNvPicPr>
          <p:nvPr/>
        </p:nvPicPr>
        <p:blipFill>
          <a:blip r:embed="rId2" cstate="print"/>
          <a:srcRect l="8335" t="23958" b="10416"/>
          <a:stretch>
            <a:fillRect/>
          </a:stretch>
        </p:blipFill>
        <p:spPr>
          <a:xfrm>
            <a:off x="0" y="1142984"/>
            <a:ext cx="3357586" cy="3205836"/>
          </a:xfrm>
          <a:prstGeom prst="rect">
            <a:avLst/>
          </a:prstGeom>
        </p:spPr>
      </p:pic>
      <p:pic>
        <p:nvPicPr>
          <p:cNvPr id="6" name="Рисунок 5" descr="гимнастика 3.jpg"/>
          <p:cNvPicPr>
            <a:picLocks noChangeAspect="1"/>
          </p:cNvPicPr>
          <p:nvPr/>
        </p:nvPicPr>
        <p:blipFill>
          <a:blip r:embed="rId3" cstate="print"/>
          <a:srcRect t="10416"/>
          <a:stretch>
            <a:fillRect/>
          </a:stretch>
        </p:blipFill>
        <p:spPr>
          <a:xfrm>
            <a:off x="3143240" y="3018195"/>
            <a:ext cx="3214710" cy="3839805"/>
          </a:xfrm>
          <a:prstGeom prst="rect">
            <a:avLst/>
          </a:prstGeom>
        </p:spPr>
      </p:pic>
      <p:pic>
        <p:nvPicPr>
          <p:cNvPr id="7" name="Рисунок 6" descr="гимнкастика 2.jpg"/>
          <p:cNvPicPr>
            <a:picLocks noChangeAspect="1"/>
          </p:cNvPicPr>
          <p:nvPr/>
        </p:nvPicPr>
        <p:blipFill>
          <a:blip r:embed="rId4" cstate="print"/>
          <a:srcRect t="19791" b="8333"/>
          <a:stretch>
            <a:fillRect/>
          </a:stretch>
        </p:blipFill>
        <p:spPr>
          <a:xfrm>
            <a:off x="5856796" y="1071546"/>
            <a:ext cx="3287204" cy="31489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Элементы гимнастики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Левой  рукой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 descr="гимнастика 4.jpg"/>
          <p:cNvPicPr>
            <a:picLocks noChangeAspect="1"/>
          </p:cNvPicPr>
          <p:nvPr/>
        </p:nvPicPr>
        <p:blipFill>
          <a:blip r:embed="rId2" cstate="print"/>
          <a:srcRect l="8340" t="18750" b="4166"/>
          <a:stretch>
            <a:fillRect/>
          </a:stretch>
        </p:blipFill>
        <p:spPr>
          <a:xfrm>
            <a:off x="0" y="1000108"/>
            <a:ext cx="3313469" cy="3714776"/>
          </a:xfrm>
          <a:prstGeom prst="rect">
            <a:avLst/>
          </a:prstGeom>
        </p:spPr>
      </p:pic>
      <p:pic>
        <p:nvPicPr>
          <p:cNvPr id="9" name="Рисунок 8" descr="гимнастика 5.jpg"/>
          <p:cNvPicPr>
            <a:picLocks noChangeAspect="1"/>
          </p:cNvPicPr>
          <p:nvPr/>
        </p:nvPicPr>
        <p:blipFill>
          <a:blip r:embed="rId3" cstate="print"/>
          <a:srcRect b="32292"/>
          <a:stretch>
            <a:fillRect/>
          </a:stretch>
        </p:blipFill>
        <p:spPr>
          <a:xfrm>
            <a:off x="5662228" y="1071546"/>
            <a:ext cx="3481772" cy="3143272"/>
          </a:xfrm>
          <a:prstGeom prst="rect">
            <a:avLst/>
          </a:prstGeom>
        </p:spPr>
      </p:pic>
      <p:pic>
        <p:nvPicPr>
          <p:cNvPr id="10" name="Рисунок 9" descr="гимнастика 6.jpg"/>
          <p:cNvPicPr>
            <a:picLocks noChangeAspect="1"/>
          </p:cNvPicPr>
          <p:nvPr/>
        </p:nvPicPr>
        <p:blipFill>
          <a:blip r:embed="rId4" cstate="print"/>
          <a:srcRect t="3125" r="11111" b="15625"/>
          <a:stretch>
            <a:fillRect/>
          </a:stretch>
        </p:blipFill>
        <p:spPr>
          <a:xfrm>
            <a:off x="3214678" y="2500306"/>
            <a:ext cx="3071834" cy="37438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Элементы гимнастики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1974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Двумя руками вместе (стараться делать синхронно)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 descr="гимнастика 8.jpg"/>
          <p:cNvPicPr>
            <a:picLocks noChangeAspect="1"/>
          </p:cNvPicPr>
          <p:nvPr/>
        </p:nvPicPr>
        <p:blipFill>
          <a:blip r:embed="rId2" cstate="print"/>
          <a:srcRect l="21875" b="5208"/>
          <a:stretch>
            <a:fillRect/>
          </a:stretch>
        </p:blipFill>
        <p:spPr>
          <a:xfrm>
            <a:off x="1857356" y="1357298"/>
            <a:ext cx="5214974" cy="47456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Элементы гимнастики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1974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Двумя руками перекрёстно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гимнастика 9.jpg"/>
          <p:cNvPicPr>
            <a:picLocks noChangeAspect="1"/>
          </p:cNvPicPr>
          <p:nvPr/>
        </p:nvPicPr>
        <p:blipFill>
          <a:blip r:embed="rId2" cstate="print"/>
          <a:srcRect l="14062" r="5468" b="6250"/>
          <a:stretch>
            <a:fillRect/>
          </a:stretch>
        </p:blipFill>
        <p:spPr>
          <a:xfrm>
            <a:off x="1714480" y="1428736"/>
            <a:ext cx="6072230" cy="50914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В детском возрасте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работа по развитию мелкой моторики и координации движений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руки у ребенка должна быть постоянной и непринужденной. 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внимание. 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214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Пальчиковая гимнастика  </vt:lpstr>
      <vt:lpstr>Мелкая моторика</vt:lpstr>
      <vt:lpstr>Коврик-тренажер для пальчиковой гимнастики своими руками</vt:lpstr>
      <vt:lpstr>Элементы гимнастики</vt:lpstr>
      <vt:lpstr>Элементы гимнастики</vt:lpstr>
      <vt:lpstr>Элементы гимнастики</vt:lpstr>
      <vt:lpstr>Элементы гимнастики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Пальчиковая гимнастика  </dc:title>
  <dc:creator>свяной</dc:creator>
  <cp:lastModifiedBy>свяной</cp:lastModifiedBy>
  <cp:revision>14</cp:revision>
  <dcterms:created xsi:type="dcterms:W3CDTF">2020-04-20T12:22:08Z</dcterms:created>
  <dcterms:modified xsi:type="dcterms:W3CDTF">2020-04-20T21:19:03Z</dcterms:modified>
</cp:coreProperties>
</file>